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80" r:id="rId4"/>
  </p:sldMasterIdLst>
  <p:notesMasterIdLst>
    <p:notesMasterId r:id="rId26"/>
  </p:notesMasterIdLst>
  <p:handoutMasterIdLst>
    <p:handoutMasterId r:id="rId27"/>
  </p:handoutMasterIdLst>
  <p:sldIdLst>
    <p:sldId id="269" r:id="rId5"/>
    <p:sldId id="257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91" autoAdjust="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024FB12-28D6-4C9A-AEBA-1DC4475C7C13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2025/8/24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CC86425-F1AD-4305-A256-822E6816EEDC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4E81925-CA98-455D-A45B-7A71D36D905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2652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CE8D7-2178-46C6-8A6B-6A6EE055543B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31311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14B15-43D5-4A7E-95CC-25E004D4B9F0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0754795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14B15-43D5-4A7E-95CC-25E004D4B9F0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4477927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14B15-43D5-4A7E-95CC-25E004D4B9F0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1779734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14B15-43D5-4A7E-95CC-25E004D4B9F0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261000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14B15-43D5-4A7E-95CC-25E004D4B9F0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3496441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621212D-C748-4C89-9C17-7D3D16E1EF79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96489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5A1E8B2-27B3-4654-921B-6B80E2226C0E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79982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BF2BBD8-C03E-4500-A282-DB3B4F77BD52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54634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D9044-D962-4F91-A231-05E2EBF968A2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57722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14B15-43D5-4A7E-95CC-25E004D4B9F0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8138543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756BCFA-EE72-4560-A90F-EB592995DA42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1720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C8E5A9D-FB5D-4591-B666-6644D36F15CC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34619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4D52295-4448-43B2-B7F2-D2C226A7C468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zh-TW" alt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56441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AD19E-42A6-4D8B-8837-7C1B8BDD6403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2353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9A4C4-1846-4D90-98F2-6608112FB629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21838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14B15-43D5-4A7E-95CC-25E004D4B9F0}" type="datetime1">
              <a:rPr lang="zh-TW" altLang="en-US" noProof="0" smtClean="0"/>
              <a:t>2025/8/24</a:t>
            </a:fld>
            <a:endParaRPr lang="zh-TW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96392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背景中多層白絲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461504"/>
          </a:xfrm>
        </p:spPr>
        <p:txBody>
          <a:bodyPr rtlCol="0">
            <a:normAutofit/>
          </a:bodyPr>
          <a:lstStyle/>
          <a:p>
            <a:r>
              <a:rPr lang="zh-TW" altLang="en-US" dirty="0"/>
              <a:t>購物和管理系統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4623127"/>
            <a:ext cx="9070848" cy="457201"/>
          </a:xfrm>
        </p:spPr>
        <p:txBody>
          <a:bodyPr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zh-TW" dirty="0"/>
              <a:t>Java 11 + MySQL + MVC </a:t>
            </a:r>
            <a:r>
              <a:rPr lang="zh-TW" altLang="en-US" dirty="0"/>
              <a:t>架構實作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7D998-0F20-4790-94D8-AD3B0D30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購物介面</a:t>
            </a:r>
            <a:br>
              <a:rPr lang="en-US" altLang="zh-TW" dirty="0"/>
            </a:br>
            <a:r>
              <a:rPr lang="en-US" altLang="zh-TW" dirty="0"/>
              <a:t>&gt;&gt;&gt; </a:t>
            </a:r>
            <a:r>
              <a:rPr lang="en-US" altLang="zh-TW" sz="2800" dirty="0"/>
              <a:t>STEP1</a:t>
            </a:r>
            <a:endParaRPr lang="zh-TW" altLang="en-US" sz="28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743A932-CCC6-445B-8706-53A580E201D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1591" y="0"/>
            <a:ext cx="87782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536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7D998-0F20-4790-94D8-AD3B0D30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購物介面</a:t>
            </a:r>
            <a:br>
              <a:rPr lang="en-US" altLang="zh-TW" dirty="0"/>
            </a:br>
            <a:r>
              <a:rPr lang="en-US" altLang="zh-TW" dirty="0"/>
              <a:t>&gt;&gt;&gt; </a:t>
            </a:r>
            <a:r>
              <a:rPr lang="en-US" altLang="zh-TW" sz="2800" dirty="0"/>
              <a:t>STEP2</a:t>
            </a:r>
            <a:endParaRPr lang="zh-TW" altLang="en-US" sz="28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7D825F0-33D7-4CB0-9FDD-59D5ABC098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3128" t="14106" r="22826" b="25411"/>
          <a:stretch/>
        </p:blipFill>
        <p:spPr>
          <a:xfrm>
            <a:off x="2603529" y="1709530"/>
            <a:ext cx="4744278" cy="414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557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7D998-0F20-4790-94D8-AD3B0D30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購物介面</a:t>
            </a:r>
            <a:br>
              <a:rPr lang="en-US" altLang="zh-TW" dirty="0"/>
            </a:br>
            <a:r>
              <a:rPr lang="en-US" altLang="zh-TW" dirty="0"/>
              <a:t>&gt;&gt;&gt; </a:t>
            </a:r>
            <a:r>
              <a:rPr lang="en-US" altLang="zh-TW" sz="2800" dirty="0"/>
              <a:t>STEP3</a:t>
            </a:r>
            <a:endParaRPr lang="zh-TW" altLang="en-US" sz="28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2584E71-5A16-4B90-8829-39091D9DD3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3582" t="14686" r="16636" b="30435"/>
          <a:stretch/>
        </p:blipFill>
        <p:spPr>
          <a:xfrm>
            <a:off x="2351738" y="1930400"/>
            <a:ext cx="5247860" cy="376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398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7D998-0F20-4790-94D8-AD3B0D30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會員訂單介面</a:t>
            </a:r>
            <a:br>
              <a:rPr lang="en-US" altLang="zh-TW" dirty="0"/>
            </a:br>
            <a:r>
              <a:rPr lang="en-US" altLang="zh-TW" sz="2800" dirty="0"/>
              <a:t>&gt;&gt;&gt; VIEW</a:t>
            </a:r>
            <a:endParaRPr lang="zh-TW" altLang="en-US" sz="28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FD15A78-720D-4D61-9D40-DB0ED66121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3157" t="11787" r="8936" b="25990"/>
          <a:stretch/>
        </p:blipFill>
        <p:spPr>
          <a:xfrm>
            <a:off x="2498770" y="1898374"/>
            <a:ext cx="5960959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701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7D998-0F20-4790-94D8-AD3B0D30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會員訂單介面</a:t>
            </a:r>
            <a:br>
              <a:rPr lang="en-US" altLang="zh-TW" dirty="0"/>
            </a:br>
            <a:r>
              <a:rPr lang="en-US" altLang="zh-TW" sz="2800" dirty="0"/>
              <a:t>&gt;&gt;&gt; EDIT</a:t>
            </a:r>
            <a:endParaRPr lang="zh-TW" altLang="en-US" sz="28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3E79B75-6A0F-4F0B-8779-99D17EC6FD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6417"/>
          <a:stretch/>
        </p:blipFill>
        <p:spPr>
          <a:xfrm>
            <a:off x="1165136" y="2080590"/>
            <a:ext cx="7621064" cy="47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037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7D998-0F20-4790-94D8-AD3B0D30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會員帳號介面</a:t>
            </a:r>
            <a:br>
              <a:rPr lang="en-US" altLang="zh-TW" dirty="0"/>
            </a:br>
            <a:r>
              <a:rPr lang="en-US" altLang="zh-TW" sz="2800" dirty="0"/>
              <a:t>&gt;&gt;&gt; VIEW</a:t>
            </a:r>
            <a:endParaRPr lang="zh-TW" altLang="en-US" sz="28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7F32F54-B0C7-41B7-A751-98F840A8FE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4584"/>
          <a:stretch/>
        </p:blipFill>
        <p:spPr>
          <a:xfrm>
            <a:off x="1546921" y="1828799"/>
            <a:ext cx="7621064" cy="488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79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7D998-0F20-4790-94D8-AD3B0D30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會員帳號介面</a:t>
            </a:r>
            <a:br>
              <a:rPr lang="en-US" altLang="zh-TW" dirty="0"/>
            </a:br>
            <a:r>
              <a:rPr lang="en-US" altLang="zh-TW" sz="2800" dirty="0"/>
              <a:t>&gt;&gt;&gt; EDIT</a:t>
            </a:r>
            <a:endParaRPr lang="zh-TW" altLang="en-US" sz="28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44FAD98-6B56-477B-BDCA-B97D224825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2730"/>
          <a:stretch/>
        </p:blipFill>
        <p:spPr>
          <a:xfrm>
            <a:off x="1808389" y="1869815"/>
            <a:ext cx="7621064" cy="498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3588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1CC62A-6FB2-4F88-A1EF-461E57F9D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管理後台首頁</a:t>
            </a:r>
            <a:r>
              <a:rPr lang="en-US" altLang="zh-TW" dirty="0"/>
              <a:t>(</a:t>
            </a:r>
            <a:r>
              <a:rPr lang="zh-TW" altLang="en-US" dirty="0"/>
              <a:t>功能選單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82B8CC0-4380-482B-931F-2CB719B9E0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2034"/>
          <a:stretch/>
        </p:blipFill>
        <p:spPr>
          <a:xfrm>
            <a:off x="1652938" y="1537251"/>
            <a:ext cx="7621064" cy="502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994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7D998-0F20-4790-94D8-AD3B0D30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後台商品管理介面</a:t>
            </a:r>
            <a:br>
              <a:rPr lang="en-US" altLang="zh-TW" dirty="0"/>
            </a:br>
            <a:r>
              <a:rPr lang="en-US" altLang="zh-TW" sz="2800" dirty="0"/>
              <a:t>&gt;&gt;&gt; EDIT</a:t>
            </a:r>
            <a:endParaRPr lang="zh-TW" altLang="en-US" sz="28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CFAF3A5-1E65-41AC-B231-F66D130E83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2962"/>
          <a:stretch/>
        </p:blipFill>
        <p:spPr>
          <a:xfrm>
            <a:off x="1331311" y="1762538"/>
            <a:ext cx="7621064" cy="497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780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7D998-0F20-4790-94D8-AD3B0D30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後台訂單管理介面</a:t>
            </a:r>
            <a:br>
              <a:rPr lang="en-US" altLang="zh-TW" dirty="0"/>
            </a:br>
            <a:r>
              <a:rPr lang="en-US" altLang="zh-TW" sz="2800" dirty="0"/>
              <a:t>&gt;&gt;&gt; EDIT</a:t>
            </a:r>
            <a:endParaRPr lang="zh-TW" altLang="en-US" sz="28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67A659E-7003-446C-AC43-51EEB65290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4353"/>
          <a:stretch/>
        </p:blipFill>
        <p:spPr>
          <a:xfrm>
            <a:off x="1331311" y="1616764"/>
            <a:ext cx="7621064" cy="489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890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zh-TW" altLang="en-US" sz="6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專案背景</a:t>
            </a:r>
            <a:endParaRPr lang="en-US" altLang="zh-TW" sz="6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8566D1B-58E3-4DFA-B4EE-BF900F244E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91816" y="2305615"/>
            <a:ext cx="9495183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傳統零售系統缺乏數位化管理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需要整合 </a:t>
            </a:r>
            <a:r>
              <a:rPr kumimoji="0" lang="zh-TW" altLang="zh-TW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會員 / 商品 / 訂單</a:t>
            </a: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的系統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提升管理效率，方便查詢與操作</a:t>
            </a:r>
          </a:p>
        </p:txBody>
      </p:sp>
    </p:spTree>
    <p:extLst>
      <p:ext uri="{BB962C8B-B14F-4D97-AF65-F5344CB8AC3E}">
        <p14:creationId xmlns:p14="http://schemas.microsoft.com/office/powerpoint/2010/main" val="21478378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77D998-0F20-4790-94D8-AD3B0D30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後台會員管理介面</a:t>
            </a:r>
            <a:br>
              <a:rPr lang="en-US" altLang="zh-TW" dirty="0"/>
            </a:br>
            <a:r>
              <a:rPr lang="en-US" altLang="zh-TW" sz="2800" dirty="0"/>
              <a:t>&gt;&gt;&gt; EDIT</a:t>
            </a:r>
            <a:endParaRPr lang="zh-TW" altLang="en-US" sz="28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051A64A-192F-4B6E-A469-88150374E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4353"/>
          <a:stretch/>
        </p:blipFill>
        <p:spPr>
          <a:xfrm>
            <a:off x="1371068" y="1709529"/>
            <a:ext cx="7621064" cy="489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088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FF0B29F4-22CB-46A0-9880-84099ED13B1B}"/>
              </a:ext>
            </a:extLst>
          </p:cNvPr>
          <p:cNvSpPr txBox="1"/>
          <p:nvPr/>
        </p:nvSpPr>
        <p:spPr>
          <a:xfrm>
            <a:off x="3790122" y="2644170"/>
            <a:ext cx="249940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END</a:t>
            </a:r>
            <a:endParaRPr lang="zh-TW" altLang="en-US" sz="9600" dirty="0"/>
          </a:p>
        </p:txBody>
      </p:sp>
    </p:spTree>
    <p:extLst>
      <p:ext uri="{BB962C8B-B14F-4D97-AF65-F5344CB8AC3E}">
        <p14:creationId xmlns:p14="http://schemas.microsoft.com/office/powerpoint/2010/main" val="4287314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793468-B6DB-4BF2-973B-B30C36AF4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系統功能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F19C969-F09C-445F-A3B4-BD55492258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77334" y="1811018"/>
            <a:ext cx="6994222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會員功能：登入、註冊、修改資料</a:t>
            </a:r>
            <a:r>
              <a:rPr kumimoji="0" lang="zh-TW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、購物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商品管理：新增、修改、刪除商品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訂單管理：查詢、修改與刪除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lang="zh-TW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會員</a:t>
            </a: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管理：員工帳號登入、權限管理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匯出功能：訂單與會員資料匯出 Excel</a:t>
            </a:r>
            <a:r>
              <a:rPr kumimoji="0" lang="zh-TW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等</a:t>
            </a: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8016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FCA77-4B67-4577-A774-773C9D417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架構設計 </a:t>
            </a:r>
            <a:r>
              <a:rPr lang="en-US" altLang="zh-TW" sz="6000" dirty="0"/>
              <a:t>(MVC)</a:t>
            </a:r>
            <a:endParaRPr lang="zh-TW" altLang="en-US" sz="6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3BBAC87-8202-486F-BB75-6829AE6427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77334" y="2026938"/>
            <a:ext cx="9560631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</a:t>
            </a: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：封裝資料 (Member, Product, Porder…)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DAO</a:t>
            </a: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：資料庫操作 (ProductDao, MemberDao …)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Service</a:t>
            </a: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：邏輯處理 (ProductService, MemberService …)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Controller</a:t>
            </a: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：JFrame UI (登入、首頁、管理頁面)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lang="en-US" altLang="zh-TW" sz="2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lang="en-US" altLang="zh-TW" sz="2800" b="1" dirty="0" err="1">
                <a:solidFill>
                  <a:schemeClr val="tx1"/>
                </a:solidFill>
                <a:latin typeface="Arial" panose="020B0604020202020204" pitchFamily="34" charset="0"/>
              </a:rPr>
              <a:t>Util</a:t>
            </a:r>
            <a:r>
              <a:rPr lang="en-US" altLang="zh-TW" sz="2800" b="1" dirty="0">
                <a:solidFill>
                  <a:schemeClr val="tx1"/>
                </a:solidFill>
                <a:latin typeface="Arial" panose="020B0604020202020204" pitchFamily="34" charset="0"/>
              </a:rPr>
              <a:t>: </a:t>
            </a:r>
            <a:r>
              <a:rPr lang="zh-TW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工具</a:t>
            </a:r>
            <a:r>
              <a:rPr lang="en-US" altLang="zh-TW" sz="2800" dirty="0">
                <a:solidFill>
                  <a:schemeClr val="tx1"/>
                </a:solidFill>
                <a:latin typeface="Arial" panose="020B0604020202020204" pitchFamily="34" charset="0"/>
              </a:rPr>
              <a:t>(Method)</a:t>
            </a:r>
            <a:endParaRPr kumimoji="0" lang="zh-TW" altLang="zh-TW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4142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F3251A-8AB7-4EF9-A89F-DB4D20A8E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技術細節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34425B2-4C27-4A24-994B-5A41F68FF8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77334" y="2115818"/>
            <a:ext cx="7194598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語言：Java 11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介面：JFrame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資料庫：MySQL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模式：MVC 三層架構，DAO/Service 分離</a:t>
            </a:r>
            <a:endParaRPr kumimoji="0" lang="en-US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endParaRPr kumimoji="0" lang="zh-TW" altLang="zh-TW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</a:pPr>
            <a:r>
              <a:rPr kumimoji="0" lang="zh-TW" altLang="zh-TW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開發工具：Eclipse IDE</a:t>
            </a:r>
          </a:p>
        </p:txBody>
      </p:sp>
    </p:spTree>
    <p:extLst>
      <p:ext uri="{BB962C8B-B14F-4D97-AF65-F5344CB8AC3E}">
        <p14:creationId xmlns:p14="http://schemas.microsoft.com/office/powerpoint/2010/main" val="2013778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135DF7-9DE2-4F85-83CB-71CB62CD1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系統操作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AA951FD-F1CB-4E25-8170-CB8EFE66F7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dirty="0"/>
              <a:t>使用方法</a:t>
            </a:r>
            <a:endParaRPr lang="en-US" altLang="zh-TW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dirty="0"/>
              <a:t>圖文教學</a:t>
            </a:r>
          </a:p>
        </p:txBody>
      </p:sp>
    </p:spTree>
    <p:extLst>
      <p:ext uri="{BB962C8B-B14F-4D97-AF65-F5344CB8AC3E}">
        <p14:creationId xmlns:p14="http://schemas.microsoft.com/office/powerpoint/2010/main" val="2671390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67A9EE18-B38C-4FB2-AE40-C71B33DCC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登入介面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71FAF799-87BF-4FAA-9754-408E60F6FA8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38782" y="1439665"/>
            <a:ext cx="6287945" cy="503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828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694687-CC97-421F-A5C9-9EC75D051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註冊介面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1F91A88-2A48-4EDF-80A2-ED5E430381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224" t="8385"/>
          <a:stretch/>
        </p:blipFill>
        <p:spPr>
          <a:xfrm>
            <a:off x="1855303" y="1523999"/>
            <a:ext cx="7070567" cy="523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880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1CC62A-6FB2-4F88-A1EF-461E57F9D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會員首頁</a:t>
            </a:r>
            <a:r>
              <a:rPr lang="en-US" altLang="zh-TW" dirty="0"/>
              <a:t>(</a:t>
            </a:r>
            <a:r>
              <a:rPr lang="zh-TW" altLang="en-US" dirty="0"/>
              <a:t>功能選單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8F68F8A-7D20-493C-9566-0EBC92A47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202" y="1557751"/>
            <a:ext cx="5829300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926752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728D249-1983-451D-8451-059C0BA5C7BA}">
  <ds:schemaRefs>
    <ds:schemaRef ds:uri="71af3243-3dd4-4a8d-8c0d-dd76da1f02a5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291</Words>
  <Application>Microsoft Office PowerPoint</Application>
  <PresentationFormat>寬螢幕</PresentationFormat>
  <Paragraphs>58</Paragraphs>
  <Slides>21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8" baseType="lpstr">
      <vt:lpstr>Microsoft JhengHei UI</vt:lpstr>
      <vt:lpstr>微軟正黑體</vt:lpstr>
      <vt:lpstr>Arial</vt:lpstr>
      <vt:lpstr>Trebuchet MS</vt:lpstr>
      <vt:lpstr>Wingdings</vt:lpstr>
      <vt:lpstr>Wingdings 3</vt:lpstr>
      <vt:lpstr>多面向</vt:lpstr>
      <vt:lpstr>購物和管理系統</vt:lpstr>
      <vt:lpstr>專案背景</vt:lpstr>
      <vt:lpstr>系統功能</vt:lpstr>
      <vt:lpstr>架構設計 (MVC)</vt:lpstr>
      <vt:lpstr>技術細節</vt:lpstr>
      <vt:lpstr>系統操作</vt:lpstr>
      <vt:lpstr>登入介面</vt:lpstr>
      <vt:lpstr>註冊介面</vt:lpstr>
      <vt:lpstr>會員首頁(功能選單)</vt:lpstr>
      <vt:lpstr>購物介面 &gt;&gt;&gt; STEP1</vt:lpstr>
      <vt:lpstr>購物介面 &gt;&gt;&gt; STEP2</vt:lpstr>
      <vt:lpstr>購物介面 &gt;&gt;&gt; STEP3</vt:lpstr>
      <vt:lpstr>會員訂單介面 &gt;&gt;&gt; VIEW</vt:lpstr>
      <vt:lpstr>會員訂單介面 &gt;&gt;&gt; EDIT</vt:lpstr>
      <vt:lpstr>會員帳號介面 &gt;&gt;&gt; VIEW</vt:lpstr>
      <vt:lpstr>會員帳號介面 &gt;&gt;&gt; EDIT</vt:lpstr>
      <vt:lpstr>管理後台首頁(功能選單)</vt:lpstr>
      <vt:lpstr>後台商品管理介面 &gt;&gt;&gt; EDIT</vt:lpstr>
      <vt:lpstr>後台訂單管理介面 &gt;&gt;&gt; EDIT</vt:lpstr>
      <vt:lpstr>後台會員管理介面 &gt;&gt;&gt; EDIT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2025-08-24T01:32:16Z</dcterms:created>
  <dcterms:modified xsi:type="dcterms:W3CDTF">2025-08-24T06:15:15Z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